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0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EE2E-ADCD-4817-B0D3-5232A9FF4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422070-0A48-49D6-86F2-158A42B17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540B56-78FB-4D7B-80C5-2E158E5D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E5753-1296-4EB8-BC6F-DD5404DA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CF00-BAA2-4719-AEDD-C0510375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44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E9386-9767-481E-96FC-8F4F955E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06239E-EF19-43EB-AED1-BFA2A835E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FB8A7-1D86-474E-963B-0CBE09D8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A3E483-904A-4FB1-AA56-E764A5B0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2AEE-E687-45B1-A1BE-EE22A706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9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D23D2D-B75C-4120-B663-5259F3887F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688F03-85C3-40F6-B996-DC9956FE5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82A5A-AD6F-40A5-9911-E9675C7A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A71AF-AF32-4404-AE8F-C286D1C3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9DA59-D4EC-4B3E-9597-A6E8DFE9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52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73DFB-9CB5-4DE8-A1F1-37D091D1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F56DF-9DEB-4726-939A-DBE350505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D253D-FFB5-4A16-BE16-572B6EBF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6346C-6B78-48D2-A674-FA54350D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4FDD4-95F2-428D-BFC7-6B8957F5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10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DDD8D-BD2E-430F-BA32-501F6500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80F20-CB68-48C1-9426-2E56716B0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7DF19-4AE2-43AA-A12F-D164A7D4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3555A-EA75-4C65-BED7-A8850341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A9844-BF57-4955-8E76-39819F12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3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8CFBA-364F-4918-B34F-C17DEE5B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FF3F72-3966-4877-967B-87A31217A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90D7C9-6BD5-4B84-B8BF-6445F1C0D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B7BA3-11C5-4622-91DA-17719882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3CA8CB-AD4F-41B8-85CC-368B3C49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F8768-1214-4E2D-BE57-99CDE2E5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65441-2B3F-417D-B939-5A9048F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3E82BA-E8E3-49D8-BB90-293F41F1F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5F40B9-A62D-47C5-956A-ABC17877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A65CB-C394-468E-B0B5-9CE37018C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9A93F-C10D-41F5-9B37-517F10669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C3B54A-53C4-4692-8C0B-9420C833F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B55B1C-86F2-472A-B851-D945E623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BD21BD-F34B-49C3-8B5D-645BFB7F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53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61CF6-C836-473A-ABC3-C91A7605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47F772-31B3-4BF3-B52D-E5FB83A1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D9EA71-2FAA-413F-80B2-211E4D32E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739BEC-4B46-4354-9FC1-456CB61E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71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07D33-45C9-4517-BAFB-BA5562874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BF8708-7DA6-4450-AC74-4A72CFDB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D35A80-BF39-4B4C-B56E-F7335ECC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1EF74-6D14-4140-8A00-79A6F2A9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2D9A2-1CD9-472B-B106-2E4024078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E07780-E055-42B6-AABE-02E7B73FC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65F0B4-4648-4ADC-B910-724B3822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16A046-A198-4D5D-91DA-670715811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0FC082-7AC7-4C6A-BD0C-4D3D1E36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6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95625-0F56-43AE-AA7F-600463F7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6458CD-483F-4DFB-8E61-2B3078FFE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5DDA4A-089B-404A-81C6-FB4A525AB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66651-EFD1-41B7-A9FC-CB10FEDA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2C968D-F26D-4AB1-8656-DFBCD0D2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86C8A-6CB3-4127-96E1-94AAA3AD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37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0E64F-2B05-41D5-9210-466B572A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BC0137-4CC4-4D9F-841F-08C4A4A9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2AE0B-1B7E-4FFD-A4C5-33FDB5EC2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52B93-5C05-4922-B283-D632FEFAFC5E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03B13-758A-4D55-BDE2-F0097D4DF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2ACAA1-70F5-40E5-81EE-93DAD9DF9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7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6D6468-0A10-471F-AA8F-71FCCF556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1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3ED376-77AC-45C4-8A12-5A1CFBCE2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5826D8-4429-4C13-AA70-2A9A96405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3303" y="1269649"/>
            <a:ext cx="8765394" cy="53322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CBA2918-A8FB-4A08-B2F0-60980D0C80A0}"/>
              </a:ext>
            </a:extLst>
          </p:cNvPr>
          <p:cNvSpPr/>
          <p:nvPr/>
        </p:nvSpPr>
        <p:spPr>
          <a:xfrm>
            <a:off x="4131753" y="1830286"/>
            <a:ext cx="3516821" cy="3604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D1A818-56F5-456D-8EA0-B7AA249BCD89}"/>
              </a:ext>
            </a:extLst>
          </p:cNvPr>
          <p:cNvSpPr/>
          <p:nvPr/>
        </p:nvSpPr>
        <p:spPr>
          <a:xfrm>
            <a:off x="6619105" y="2414665"/>
            <a:ext cx="2955201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ADC0B6-AD99-4C83-9F9A-D5D8DF4F6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02" y="2070759"/>
            <a:ext cx="363420" cy="3634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362FAE-4C1B-4038-852A-2B909501E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04" y="1750774"/>
            <a:ext cx="1908213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1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4ABC6E-3CD0-4B08-AE4A-0014FB769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632630-5874-4174-AAA3-60F86594E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7707" y="1237176"/>
            <a:ext cx="6236585" cy="53322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5E19DDA-A43D-448B-BF48-B2B6DB1D15F8}"/>
              </a:ext>
            </a:extLst>
          </p:cNvPr>
          <p:cNvSpPr/>
          <p:nvPr/>
        </p:nvSpPr>
        <p:spPr>
          <a:xfrm>
            <a:off x="3190494" y="1912470"/>
            <a:ext cx="3612777" cy="1819835"/>
          </a:xfrm>
          <a:prstGeom prst="roundRect">
            <a:avLst>
              <a:gd name="adj" fmla="val 912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C9C7879-8340-4709-9A16-53214CA2F251}"/>
              </a:ext>
            </a:extLst>
          </p:cNvPr>
          <p:cNvSpPr/>
          <p:nvPr/>
        </p:nvSpPr>
        <p:spPr>
          <a:xfrm>
            <a:off x="3226355" y="3786957"/>
            <a:ext cx="5342964" cy="2590537"/>
          </a:xfrm>
          <a:prstGeom prst="roundRect">
            <a:avLst>
              <a:gd name="adj" fmla="val 912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A6B9AA4-E926-49C1-86FD-8E29D6CFFFA6}"/>
              </a:ext>
            </a:extLst>
          </p:cNvPr>
          <p:cNvSpPr/>
          <p:nvPr/>
        </p:nvSpPr>
        <p:spPr>
          <a:xfrm>
            <a:off x="7543245" y="1912470"/>
            <a:ext cx="1026074" cy="626108"/>
          </a:xfrm>
          <a:prstGeom prst="roundRect">
            <a:avLst>
              <a:gd name="adj" fmla="val 912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AFBBB0-3C4E-4B22-9906-C080EF677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64" y="5731348"/>
            <a:ext cx="363420" cy="363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EBB692-1A00-411E-892D-8C5F03808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14" y="2712619"/>
            <a:ext cx="2048434" cy="92057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C5FD0B9-F8AC-4A9A-B649-7DB0383A7944}"/>
              </a:ext>
            </a:extLst>
          </p:cNvPr>
          <p:cNvGrpSpPr/>
          <p:nvPr/>
        </p:nvGrpSpPr>
        <p:grpSpPr>
          <a:xfrm>
            <a:off x="2977707" y="1237176"/>
            <a:ext cx="6256242" cy="5332281"/>
            <a:chOff x="1785478" y="1287975"/>
            <a:chExt cx="6256242" cy="533228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BA09901-72F9-447E-9F30-F47FCC27D264}"/>
                </a:ext>
              </a:extLst>
            </p:cNvPr>
            <p:cNvSpPr/>
            <p:nvPr/>
          </p:nvSpPr>
          <p:spPr>
            <a:xfrm>
              <a:off x="1785478" y="1287975"/>
              <a:ext cx="6256242" cy="5332281"/>
            </a:xfrm>
            <a:prstGeom prst="rect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C26215B-32D7-47A0-9B56-2EE537F2D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1" t="21294" r="32423" b="22454"/>
            <a:stretch/>
          </p:blipFill>
          <p:spPr>
            <a:xfrm>
              <a:off x="3554021" y="2146590"/>
              <a:ext cx="2976283" cy="385779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그림 12" descr="개체이(가) 표시된 사진&#10;&#10;자동 생성된 설명">
            <a:extLst>
              <a:ext uri="{FF2B5EF4-FFF2-40B4-BE49-F238E27FC236}">
                <a16:creationId xmlns:a16="http://schemas.microsoft.com/office/drawing/2014/main" id="{6BC655DA-6D68-4537-B6D9-D540ECD53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550" y="4690915"/>
            <a:ext cx="999831" cy="676715"/>
          </a:xfrm>
          <a:prstGeom prst="rect">
            <a:avLst/>
          </a:prstGeom>
        </p:spPr>
      </p:pic>
      <p:pic>
        <p:nvPicPr>
          <p:cNvPr id="14" name="그림 13" descr="개체이(가) 표시된 사진&#10;&#10;자동 생성된 설명">
            <a:extLst>
              <a:ext uri="{FF2B5EF4-FFF2-40B4-BE49-F238E27FC236}">
                <a16:creationId xmlns:a16="http://schemas.microsoft.com/office/drawing/2014/main" id="{EBAB0E3C-8882-4B51-AA00-C2524EA8C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47" y="1522002"/>
            <a:ext cx="1810669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AB8458-5997-42D8-94F9-A787E45D7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243313-4B74-42A5-B365-C7EDD217F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3303" y="1269649"/>
            <a:ext cx="8765393" cy="53322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E2E5DAA-00C9-414D-A171-64A336B6A96A}"/>
              </a:ext>
            </a:extLst>
          </p:cNvPr>
          <p:cNvSpPr/>
          <p:nvPr/>
        </p:nvSpPr>
        <p:spPr>
          <a:xfrm>
            <a:off x="8689953" y="1374758"/>
            <a:ext cx="803672" cy="2299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C12130-3954-4C41-99F8-C70004B39841}"/>
              </a:ext>
            </a:extLst>
          </p:cNvPr>
          <p:cNvSpPr/>
          <p:nvPr/>
        </p:nvSpPr>
        <p:spPr>
          <a:xfrm>
            <a:off x="4333106" y="2710498"/>
            <a:ext cx="3367576" cy="4899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5871A0-AD73-4600-B393-709A5D7AC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908" y="2617090"/>
            <a:ext cx="1774090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8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979FB0-97E6-4241-A351-BF779CD5C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214BC5-7BF2-444D-99FE-DC33615E0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3303" y="1269649"/>
            <a:ext cx="8765394" cy="53322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39EC49-2D6B-49EB-99B8-BE2E2F14B94B}"/>
              </a:ext>
            </a:extLst>
          </p:cNvPr>
          <p:cNvSpPr/>
          <p:nvPr/>
        </p:nvSpPr>
        <p:spPr>
          <a:xfrm>
            <a:off x="3114675" y="1324525"/>
            <a:ext cx="542925" cy="2767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8DDE1FA-9C92-4F82-A896-DA12DE25CD36}"/>
              </a:ext>
            </a:extLst>
          </p:cNvPr>
          <p:cNvSpPr/>
          <p:nvPr/>
        </p:nvSpPr>
        <p:spPr>
          <a:xfrm>
            <a:off x="3030864" y="1701765"/>
            <a:ext cx="4779635" cy="3001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51AD1C6-C04A-42D9-9225-7985DD109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99" y="1650699"/>
            <a:ext cx="2481287" cy="4877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1AA55-3E21-4BA4-972A-E504710E7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11" y="1244523"/>
            <a:ext cx="1316850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34F395-E84B-4148-85E6-46BD47E4C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1C6EFD-E91D-4883-8B59-39A1430F6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3303" y="1269649"/>
            <a:ext cx="8765393" cy="53322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8D9D937-7958-4980-8135-64EBE4315169}"/>
              </a:ext>
            </a:extLst>
          </p:cNvPr>
          <p:cNvSpPr/>
          <p:nvPr/>
        </p:nvSpPr>
        <p:spPr>
          <a:xfrm>
            <a:off x="7904480" y="1374758"/>
            <a:ext cx="685800" cy="2305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BA7831-3E77-4AB1-93BF-1BC11CF8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80" y="1528679"/>
            <a:ext cx="363420" cy="36342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8E338F5-D107-40F9-9BBD-4E18B276008C}"/>
              </a:ext>
            </a:extLst>
          </p:cNvPr>
          <p:cNvSpPr/>
          <p:nvPr/>
        </p:nvSpPr>
        <p:spPr>
          <a:xfrm>
            <a:off x="5397546" y="2228066"/>
            <a:ext cx="4779635" cy="10799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9F0B4A3-78D8-4D7D-90A5-53839A09D5E4}"/>
              </a:ext>
            </a:extLst>
          </p:cNvPr>
          <p:cNvSpPr/>
          <p:nvPr/>
        </p:nvSpPr>
        <p:spPr>
          <a:xfrm>
            <a:off x="8892988" y="6059355"/>
            <a:ext cx="439271" cy="439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개체이(가) 표시된 사진&#10;&#10;자동 생성된 설명">
            <a:extLst>
              <a:ext uri="{FF2B5EF4-FFF2-40B4-BE49-F238E27FC236}">
                <a16:creationId xmlns:a16="http://schemas.microsoft.com/office/drawing/2014/main" id="{AD915725-E3F5-4C14-BB57-4B0C57230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15" y="1834134"/>
            <a:ext cx="2481287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1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519AFD-6FDA-4D0F-A58E-62D21BF14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7F8258-6BD5-47AE-8306-F5E182C6A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3304" y="1269649"/>
            <a:ext cx="8765391" cy="53322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BED23494-A24C-474B-8CD4-D9FEDC9D873C}"/>
              </a:ext>
            </a:extLst>
          </p:cNvPr>
          <p:cNvSpPr/>
          <p:nvPr/>
        </p:nvSpPr>
        <p:spPr>
          <a:xfrm>
            <a:off x="9403976" y="6090676"/>
            <a:ext cx="439271" cy="439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EE33EB-D151-4EF3-9800-F22E3E01F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27" y="6404425"/>
            <a:ext cx="363420" cy="36342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EC73528A-CDD3-4104-BE58-EFA8048097C2}"/>
              </a:ext>
            </a:extLst>
          </p:cNvPr>
          <p:cNvSpPr/>
          <p:nvPr/>
        </p:nvSpPr>
        <p:spPr>
          <a:xfrm>
            <a:off x="6648303" y="3165977"/>
            <a:ext cx="2590800" cy="2590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D3F2E62-F060-4B0D-AC35-580266FE1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56" y="3403542"/>
            <a:ext cx="2481287" cy="76206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1ECB4C3A-859D-4FB0-8817-1CD6CD1BFC76}"/>
              </a:ext>
            </a:extLst>
          </p:cNvPr>
          <p:cNvSpPr/>
          <p:nvPr/>
        </p:nvSpPr>
        <p:spPr>
          <a:xfrm>
            <a:off x="3988696" y="2330465"/>
            <a:ext cx="439271" cy="439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23FE616-EB01-409E-AEEE-8D99E60EA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27" y="2211871"/>
            <a:ext cx="1366190" cy="56796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E38E3AA-69FF-4603-ACDA-FB4ADED0C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00" y="2674215"/>
            <a:ext cx="363420" cy="363420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FDE5757B-74A2-4982-AAF8-0213A65BB7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/>
          <a:stretch/>
        </p:blipFill>
        <p:spPr>
          <a:xfrm>
            <a:off x="4186800" y="456588"/>
            <a:ext cx="4195507" cy="608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821920-1608-4413-970D-2716BE64A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B2F565-0D10-46AE-8DA5-8EEDBDDB7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3304" y="1269649"/>
            <a:ext cx="8765391" cy="53322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ABC73DD-73F2-47C3-A07A-6AFB3DAFD907}"/>
              </a:ext>
            </a:extLst>
          </p:cNvPr>
          <p:cNvSpPr/>
          <p:nvPr/>
        </p:nvSpPr>
        <p:spPr>
          <a:xfrm>
            <a:off x="9911976" y="6090676"/>
            <a:ext cx="439271" cy="439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BF5986-1C8D-4268-BE52-BE0D9F42C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27" y="6404425"/>
            <a:ext cx="363420" cy="3634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810E67A-4F17-4AF3-A3AA-842DD7A1264C}"/>
              </a:ext>
            </a:extLst>
          </p:cNvPr>
          <p:cNvSpPr/>
          <p:nvPr/>
        </p:nvSpPr>
        <p:spPr>
          <a:xfrm>
            <a:off x="8307182" y="2637657"/>
            <a:ext cx="1398417" cy="13984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ED7FF0-6B89-4879-B2CC-F3B3BD4E0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01" y="1873158"/>
            <a:ext cx="2145978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122BD62-B017-4D86-85BF-4BCF1F0A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9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01EB2E6-798D-453E-B35D-226CCEDF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4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FFABD9-1933-43BA-AF90-680DE9279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2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54991C-E1E4-4018-BEF8-521EB759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8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BE5DA6-2792-464D-B5F5-586DCBCD2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8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48ACEEF-DC6A-40C9-B8B2-8831DC65B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4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D4C3B00-A52C-4000-8467-C8E4964D6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1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612401-2F36-4F9B-936B-85727F141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9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FC9714-1E7B-48FA-A1E3-FEEA72569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3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DB975C-F800-41E1-94D4-21CFA74F5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8C1DED-C42C-4B2C-8537-94C4EF720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46" y="1194098"/>
            <a:ext cx="8860579" cy="54110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635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97FC1A-51D4-43A1-B6AF-27EFA497E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9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97C41B-F1C9-4565-9B20-02755CCE3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4FF854-AF8F-4F0F-AFF9-3E6974EB2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6568" y="1269649"/>
            <a:ext cx="8058864" cy="53322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2223980-6F2A-4DD1-9720-6A972A997128}"/>
              </a:ext>
            </a:extLst>
          </p:cNvPr>
          <p:cNvSpPr/>
          <p:nvPr/>
        </p:nvSpPr>
        <p:spPr>
          <a:xfrm>
            <a:off x="7415868" y="4068661"/>
            <a:ext cx="1677798" cy="3020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AAFA00-4C47-4880-8B7C-9F788549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944" y="841127"/>
            <a:ext cx="2980511" cy="423220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9D2690-5C31-464D-B802-00E953C86575}"/>
              </a:ext>
            </a:extLst>
          </p:cNvPr>
          <p:cNvSpPr/>
          <p:nvPr/>
        </p:nvSpPr>
        <p:spPr>
          <a:xfrm>
            <a:off x="2448560" y="4558424"/>
            <a:ext cx="3464560" cy="1253095"/>
          </a:xfrm>
          <a:prstGeom prst="roundRect">
            <a:avLst>
              <a:gd name="adj" fmla="val 855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63B494-E92A-4DD3-BA48-425D70F2C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" y="4803938"/>
            <a:ext cx="2030144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6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0</Words>
  <Application>Microsoft Office PowerPoint</Application>
  <PresentationFormat>와이드스크린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 jiyoung</dc:creator>
  <cp:lastModifiedBy>KITRI</cp:lastModifiedBy>
  <cp:revision>7</cp:revision>
  <dcterms:created xsi:type="dcterms:W3CDTF">2019-06-20T20:30:01Z</dcterms:created>
  <dcterms:modified xsi:type="dcterms:W3CDTF">2019-07-08T00:47:17Z</dcterms:modified>
</cp:coreProperties>
</file>